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FA9B4"/>
    <a:srgbClr val="FEC10F"/>
    <a:srgbClr val="F37022"/>
    <a:srgbClr val="EC028B"/>
    <a:srgbClr val="97268F"/>
    <a:srgbClr val="1CDDEC"/>
    <a:srgbClr val="19B4EF"/>
    <a:srgbClr val="007DC4"/>
    <a:srgbClr val="EC1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552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76"/>
    </p:cViewPr>
  </p:sorterViewPr>
  <p:notesViewPr>
    <p:cSldViewPr snapToGrid="0" snapToObjects="1">
      <p:cViewPr varScale="1">
        <p:scale>
          <a:sx n="82" d="100"/>
          <a:sy n="82" d="100"/>
        </p:scale>
        <p:origin x="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2713-027C-42B2-9F91-7B13A324C506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9769-9D09-40F4-B93E-5F1D705160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EF65D5B3-C7DE-DD42-935C-F05B2B4D12AA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3202917-901C-E148-A7BF-7CFF232DBE2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7EFA5A3-B4DC-4A30-898C-EAAE473921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30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67112-618E-489A-89EA-99DCEC9FF1C0}"/>
              </a:ext>
            </a:extLst>
          </p:cNvPr>
          <p:cNvSpPr/>
          <p:nvPr userDrawn="1"/>
        </p:nvSpPr>
        <p:spPr>
          <a:xfrm>
            <a:off x="10760246" y="6388100"/>
            <a:ext cx="1431756" cy="145864"/>
          </a:xfrm>
          <a:prstGeom prst="rect">
            <a:avLst/>
          </a:prstGeom>
          <a:gradFill>
            <a:gsLst>
              <a:gs pos="0">
                <a:srgbClr val="13AAED"/>
              </a:gs>
              <a:gs pos="100000">
                <a:srgbClr val="1181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FAEA7F5-476F-4875-88EF-EBC360118B26}"/>
              </a:ext>
            </a:extLst>
          </p:cNvPr>
          <p:cNvSpPr/>
          <p:nvPr userDrawn="1"/>
        </p:nvSpPr>
        <p:spPr>
          <a:xfrm flipH="1">
            <a:off x="10760246" y="5145176"/>
            <a:ext cx="1431755" cy="1388788"/>
          </a:xfrm>
          <a:custGeom>
            <a:avLst/>
            <a:gdLst>
              <a:gd name="connsiteX0" fmla="*/ 0 w 1431755"/>
              <a:gd name="connsiteY0" fmla="*/ 0 h 1388788"/>
              <a:gd name="connsiteX1" fmla="*/ 0 w 1431755"/>
              <a:gd name="connsiteY1" fmla="*/ 1122804 h 1388788"/>
              <a:gd name="connsiteX2" fmla="*/ 1431755 w 1431755"/>
              <a:gd name="connsiteY2" fmla="*/ 1388788 h 1388788"/>
              <a:gd name="connsiteX3" fmla="*/ 1431755 w 1431755"/>
              <a:gd name="connsiteY3" fmla="*/ 896456 h 138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1388788">
                <a:moveTo>
                  <a:pt x="0" y="0"/>
                </a:moveTo>
                <a:lnTo>
                  <a:pt x="0" y="1122804"/>
                </a:lnTo>
                <a:lnTo>
                  <a:pt x="1431755" y="1388788"/>
                </a:lnTo>
                <a:lnTo>
                  <a:pt x="1431755" y="896456"/>
                </a:lnTo>
                <a:close/>
              </a:path>
            </a:pathLst>
          </a:custGeom>
          <a:gradFill>
            <a:gsLst>
              <a:gs pos="0">
                <a:srgbClr val="383A98"/>
              </a:gs>
              <a:gs pos="100000">
                <a:srgbClr val="0C75B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4F0EC9-AFE0-47DF-AC75-D6455B29D83C}"/>
              </a:ext>
            </a:extLst>
          </p:cNvPr>
          <p:cNvSpPr txBox="1"/>
          <p:nvPr userDrawn="1"/>
        </p:nvSpPr>
        <p:spPr>
          <a:xfrm>
            <a:off x="5808778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‹N°›</a:t>
            </a:fld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0DB77BDC-7D70-49AC-80C9-8EBC34E1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AF27208-A157-42EF-A220-3A22DC5D3B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CF6A92F-7F6A-4AA2-8025-BFB27816ABD3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0964641-A66A-4BC6-B3CF-046A5D4592A3}"/>
              </a:ext>
            </a:extLst>
          </p:cNvPr>
          <p:cNvSpPr/>
          <p:nvPr userDrawn="1"/>
        </p:nvSpPr>
        <p:spPr>
          <a:xfrm>
            <a:off x="0" y="5130800"/>
            <a:ext cx="12192000" cy="790850"/>
          </a:xfrm>
          <a:prstGeom prst="rect">
            <a:avLst/>
          </a:prstGeom>
          <a:gradFill>
            <a:gsLst>
              <a:gs pos="0">
                <a:srgbClr val="B9208E"/>
              </a:gs>
              <a:gs pos="100000">
                <a:srgbClr val="5453A4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F6E511-5BC9-4C3A-9E05-3456C451BA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AC861FA-8813-40E6-B091-C386CB45E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92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10">
            <a:extLst>
              <a:ext uri="{FF2B5EF4-FFF2-40B4-BE49-F238E27FC236}">
                <a16:creationId xmlns:a16="http://schemas.microsoft.com/office/drawing/2014/main" id="{2CDD69F2-27FC-48F2-B7DE-6294B6B022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92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7C61BE-D772-42EF-B690-6C76C9FDE74F}"/>
              </a:ext>
            </a:extLst>
          </p:cNvPr>
          <p:cNvSpPr/>
          <p:nvPr userDrawn="1"/>
        </p:nvSpPr>
        <p:spPr>
          <a:xfrm flipV="1">
            <a:off x="0" y="5921650"/>
            <a:ext cx="12192000" cy="936350"/>
          </a:xfrm>
          <a:prstGeom prst="rect">
            <a:avLst/>
          </a:prstGeom>
          <a:gradFill>
            <a:gsLst>
              <a:gs pos="100000">
                <a:srgbClr val="F67B2D"/>
              </a:gs>
              <a:gs pos="0">
                <a:srgbClr val="FBBD19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722E47-8E9E-4DD6-9BDF-2453E04733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74B713FE-31A8-4857-AEF4-527BE67695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D8FADE8-AEAA-4283-87AA-7DAF930669A1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D331566-874B-43C2-98D5-E4CE08C4BD7C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EBEA04-AE49-489E-B8B0-AC1C375B3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6032500"/>
            <a:ext cx="749046" cy="8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AC861FA-8813-40E6-B091-C386CB45E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775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10">
            <a:extLst>
              <a:ext uri="{FF2B5EF4-FFF2-40B4-BE49-F238E27FC236}">
                <a16:creationId xmlns:a16="http://schemas.microsoft.com/office/drawing/2014/main" id="{2CDD69F2-27FC-48F2-B7DE-6294B6B022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775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9" name="Picture 25">
            <a:extLst>
              <a:ext uri="{FF2B5EF4-FFF2-40B4-BE49-F238E27FC236}">
                <a16:creationId xmlns:a16="http://schemas.microsoft.com/office/drawing/2014/main" id="{880749BB-1A5B-44D7-A403-60147408C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595AE6B-2BF2-4010-801E-76CA0F6AAC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94B492E-E8D4-4C6D-9211-1EC5621018E8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FC6F0C-4756-46B0-B901-C11299B4451F}"/>
              </a:ext>
            </a:extLst>
          </p:cNvPr>
          <p:cNvSpPr/>
          <p:nvPr userDrawn="1"/>
        </p:nvSpPr>
        <p:spPr>
          <a:xfrm>
            <a:off x="0" y="5775784"/>
            <a:ext cx="12192000" cy="145865"/>
          </a:xfrm>
          <a:prstGeom prst="rect">
            <a:avLst/>
          </a:prstGeom>
          <a:gradFill>
            <a:gsLst>
              <a:gs pos="0">
                <a:srgbClr val="B9208E"/>
              </a:gs>
              <a:gs pos="100000">
                <a:srgbClr val="5453A4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11D4C9-0847-439C-800E-BB52C1724881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‹N°›</a:t>
            </a:fld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BBA5803-198D-4556-BB97-AB33D1A4B3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6032500"/>
            <a:ext cx="749046" cy="8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2B6823-70BE-42F5-B0D0-D8193429DB22}"/>
              </a:ext>
            </a:extLst>
          </p:cNvPr>
          <p:cNvSpPr/>
          <p:nvPr userDrawn="1"/>
        </p:nvSpPr>
        <p:spPr>
          <a:xfrm flipV="1">
            <a:off x="8490226" y="0"/>
            <a:ext cx="3701773" cy="6858000"/>
          </a:xfrm>
          <a:prstGeom prst="rect">
            <a:avLst/>
          </a:prstGeom>
          <a:gradFill>
            <a:gsLst>
              <a:gs pos="100000">
                <a:srgbClr val="F67B2D"/>
              </a:gs>
              <a:gs pos="0">
                <a:srgbClr val="FBBD19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7207834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Hinc</a:t>
            </a:r>
            <a:r>
              <a:rPr lang="fr-FR" dirty="0"/>
              <a:t> ille </a:t>
            </a:r>
            <a:r>
              <a:rPr lang="fr-FR" dirty="0" err="1"/>
              <a:t>commotus</a:t>
            </a:r>
            <a:r>
              <a:rPr lang="fr-FR" dirty="0"/>
              <a:t> ut </a:t>
            </a:r>
            <a:r>
              <a:rPr lang="fr-FR" dirty="0" err="1"/>
              <a:t>iniusta</a:t>
            </a:r>
            <a:r>
              <a:rPr lang="fr-FR" dirty="0"/>
              <a:t> </a:t>
            </a:r>
            <a:r>
              <a:rPr lang="fr-FR" dirty="0" err="1"/>
              <a:t>perferens</a:t>
            </a:r>
            <a:r>
              <a:rPr lang="fr-FR" dirty="0"/>
              <a:t> et indigna </a:t>
            </a:r>
            <a:r>
              <a:rPr lang="fr-FR" dirty="0" err="1"/>
              <a:t>praefecti</a:t>
            </a:r>
            <a:r>
              <a:rPr lang="fr-FR" dirty="0"/>
              <a:t> </a:t>
            </a:r>
            <a:r>
              <a:rPr lang="fr-FR" dirty="0" err="1"/>
              <a:t>custodiam</a:t>
            </a:r>
            <a:r>
              <a:rPr lang="fr-FR" dirty="0"/>
              <a:t> </a:t>
            </a:r>
            <a:r>
              <a:rPr lang="fr-FR" dirty="0" err="1"/>
              <a:t>protectoribus</a:t>
            </a:r>
            <a:r>
              <a:rPr lang="fr-FR" dirty="0"/>
              <a:t> </a:t>
            </a:r>
            <a:r>
              <a:rPr lang="fr-FR" dirty="0" err="1"/>
              <a:t>mandaverat</a:t>
            </a:r>
            <a:r>
              <a:rPr lang="fr-FR" dirty="0"/>
              <a:t> </a:t>
            </a:r>
            <a:r>
              <a:rPr lang="fr-FR" dirty="0" err="1"/>
              <a:t>fidis</a:t>
            </a:r>
            <a:r>
              <a:rPr lang="fr-FR" dirty="0"/>
              <a:t>. quo </a:t>
            </a:r>
            <a:r>
              <a:rPr lang="fr-FR" dirty="0" err="1"/>
              <a:t>conperto</a:t>
            </a:r>
            <a:r>
              <a:rPr lang="fr-FR" dirty="0"/>
              <a:t> </a:t>
            </a:r>
            <a:r>
              <a:rPr lang="fr-FR" dirty="0" err="1"/>
              <a:t>Montius</a:t>
            </a:r>
            <a:r>
              <a:rPr lang="fr-FR" dirty="0"/>
              <a:t> </a:t>
            </a:r>
            <a:r>
              <a:rPr lang="fr-FR" dirty="0" err="1"/>
              <a:t>tunc</a:t>
            </a:r>
            <a:r>
              <a:rPr lang="fr-FR" dirty="0"/>
              <a:t> </a:t>
            </a:r>
            <a:r>
              <a:rPr lang="fr-FR" dirty="0" err="1"/>
              <a:t>quaestor</a:t>
            </a:r>
            <a:r>
              <a:rPr lang="fr-FR" dirty="0"/>
              <a:t> acer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ad </a:t>
            </a:r>
            <a:r>
              <a:rPr lang="fr-FR" dirty="0" err="1"/>
              <a:t>lenitatem</a:t>
            </a:r>
            <a:r>
              <a:rPr lang="fr-FR" dirty="0"/>
              <a:t> </a:t>
            </a:r>
            <a:r>
              <a:rPr lang="fr-FR" dirty="0" err="1"/>
              <a:t>propensior</a:t>
            </a:r>
            <a:r>
              <a:rPr lang="fr-FR" dirty="0"/>
              <a:t>, </a:t>
            </a:r>
            <a:r>
              <a:rPr lang="fr-FR" dirty="0" err="1"/>
              <a:t>consulens</a:t>
            </a:r>
            <a:r>
              <a:rPr lang="fr-FR" dirty="0"/>
              <a:t> in commune </a:t>
            </a:r>
            <a:r>
              <a:rPr lang="fr-FR" dirty="0" err="1"/>
              <a:t>advocatos</a:t>
            </a:r>
            <a:r>
              <a:rPr lang="fr-FR" dirty="0"/>
              <a:t> </a:t>
            </a:r>
            <a:r>
              <a:rPr lang="fr-FR" dirty="0" err="1"/>
              <a:t>palatinarum</a:t>
            </a:r>
            <a:r>
              <a:rPr lang="fr-FR" dirty="0"/>
              <a:t> </a:t>
            </a:r>
            <a:r>
              <a:rPr lang="fr-FR" dirty="0" err="1"/>
              <a:t>primos</a:t>
            </a:r>
            <a:r>
              <a:rPr lang="fr-FR" dirty="0"/>
              <a:t> </a:t>
            </a:r>
            <a:r>
              <a:rPr lang="fr-FR" dirty="0" err="1"/>
              <a:t>scholarum</a:t>
            </a:r>
            <a:r>
              <a:rPr lang="fr-FR" dirty="0"/>
              <a:t> </a:t>
            </a:r>
            <a:r>
              <a:rPr lang="fr-FR" dirty="0" err="1"/>
              <a:t>adlocutus</a:t>
            </a:r>
            <a:r>
              <a:rPr lang="fr-FR" dirty="0"/>
              <a:t> est </a:t>
            </a:r>
            <a:r>
              <a:rPr lang="fr-FR" dirty="0" err="1"/>
              <a:t>mollius</a:t>
            </a:r>
            <a:r>
              <a:rPr lang="fr-FR" dirty="0"/>
              <a:t> </a:t>
            </a:r>
            <a:r>
              <a:rPr lang="fr-FR" dirty="0" err="1"/>
              <a:t>docens</a:t>
            </a:r>
            <a:r>
              <a:rPr lang="fr-FR" dirty="0"/>
              <a:t> nec </a:t>
            </a:r>
            <a:r>
              <a:rPr lang="fr-FR" dirty="0" err="1"/>
              <a:t>decere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fieri</a:t>
            </a:r>
            <a:r>
              <a:rPr lang="fr-FR" dirty="0"/>
              <a:t> nec </a:t>
            </a:r>
            <a:r>
              <a:rPr lang="fr-FR" dirty="0" err="1"/>
              <a:t>prodesse</a:t>
            </a:r>
            <a:r>
              <a:rPr lang="fr-FR" dirty="0"/>
              <a:t> </a:t>
            </a:r>
            <a:r>
              <a:rPr lang="fr-FR" dirty="0" err="1"/>
              <a:t>addensque</a:t>
            </a:r>
            <a:r>
              <a:rPr lang="fr-FR" dirty="0"/>
              <a:t> </a:t>
            </a:r>
            <a:r>
              <a:rPr lang="fr-FR" dirty="0" err="1"/>
              <a:t>vocis</a:t>
            </a:r>
            <a:r>
              <a:rPr lang="fr-FR" dirty="0"/>
              <a:t> </a:t>
            </a:r>
            <a:r>
              <a:rPr lang="fr-FR" dirty="0" err="1"/>
              <a:t>obiurgatorio</a:t>
            </a:r>
            <a:r>
              <a:rPr lang="fr-FR" dirty="0"/>
              <a:t> </a:t>
            </a:r>
            <a:r>
              <a:rPr lang="fr-FR" dirty="0" err="1"/>
              <a:t>sonu</a:t>
            </a:r>
            <a:r>
              <a:rPr lang="fr-FR" dirty="0"/>
              <a:t> quod si id </a:t>
            </a:r>
            <a:r>
              <a:rPr lang="fr-FR" dirty="0" err="1"/>
              <a:t>placeret</a:t>
            </a:r>
            <a:r>
              <a:rPr lang="fr-FR" dirty="0"/>
              <a:t>, post statuas </a:t>
            </a:r>
            <a:r>
              <a:rPr lang="fr-FR" dirty="0" err="1"/>
              <a:t>Constantii</a:t>
            </a:r>
            <a:r>
              <a:rPr lang="fr-FR" dirty="0"/>
              <a:t> </a:t>
            </a:r>
            <a:r>
              <a:rPr lang="fr-FR" dirty="0" err="1"/>
              <a:t>deiectas</a:t>
            </a:r>
            <a:r>
              <a:rPr lang="fr-FR" dirty="0"/>
              <a:t> super </a:t>
            </a:r>
            <a:r>
              <a:rPr lang="fr-FR" dirty="0" err="1"/>
              <a:t>adimenda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praefecto</a:t>
            </a:r>
            <a:r>
              <a:rPr lang="fr-FR" dirty="0"/>
              <a:t> </a:t>
            </a:r>
            <a:r>
              <a:rPr lang="fr-FR" dirty="0" err="1"/>
              <a:t>conveniet</a:t>
            </a:r>
            <a:r>
              <a:rPr lang="fr-FR" dirty="0"/>
              <a:t> </a:t>
            </a:r>
            <a:r>
              <a:rPr lang="fr-FR" dirty="0" err="1"/>
              <a:t>securius</a:t>
            </a:r>
            <a:r>
              <a:rPr lang="fr-FR" dirty="0"/>
              <a:t> </a:t>
            </a:r>
            <a:r>
              <a:rPr lang="fr-FR" dirty="0" err="1"/>
              <a:t>cogitari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9E7CF144-001E-476D-829D-B2E9785CB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0FA232E-3E08-4310-8CC0-516D2B506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537C98-5F28-4209-BCB3-7948696A715E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E01765C-BDA8-4503-B071-7DA15959F17A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2374A3A5-4F44-4CA5-A64E-21C27CA3E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88679" y="1745285"/>
            <a:ext cx="2904866" cy="4317922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E066818-A735-427D-BFD9-A5D7E79BE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4" y="2185078"/>
            <a:ext cx="1086543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Hinc</a:t>
            </a:r>
            <a:r>
              <a:rPr lang="fr-FR" dirty="0"/>
              <a:t> ille </a:t>
            </a:r>
            <a:r>
              <a:rPr lang="fr-FR" dirty="0" err="1"/>
              <a:t>commotus</a:t>
            </a:r>
            <a:r>
              <a:rPr lang="fr-FR" dirty="0"/>
              <a:t> ut </a:t>
            </a:r>
            <a:r>
              <a:rPr lang="fr-FR" dirty="0" err="1"/>
              <a:t>iniusta</a:t>
            </a:r>
            <a:r>
              <a:rPr lang="fr-FR" dirty="0"/>
              <a:t> </a:t>
            </a:r>
            <a:r>
              <a:rPr lang="fr-FR" dirty="0" err="1"/>
              <a:t>perferens</a:t>
            </a:r>
            <a:r>
              <a:rPr lang="fr-FR" dirty="0"/>
              <a:t> et indigna </a:t>
            </a:r>
            <a:r>
              <a:rPr lang="fr-FR" dirty="0" err="1"/>
              <a:t>praefecti</a:t>
            </a:r>
            <a:r>
              <a:rPr lang="fr-FR" dirty="0"/>
              <a:t> </a:t>
            </a:r>
            <a:r>
              <a:rPr lang="fr-FR" dirty="0" err="1"/>
              <a:t>custodiam</a:t>
            </a:r>
            <a:r>
              <a:rPr lang="fr-FR" dirty="0"/>
              <a:t> </a:t>
            </a:r>
            <a:r>
              <a:rPr lang="fr-FR" dirty="0" err="1"/>
              <a:t>protectoribus</a:t>
            </a:r>
            <a:r>
              <a:rPr lang="fr-FR" dirty="0"/>
              <a:t> </a:t>
            </a:r>
            <a:r>
              <a:rPr lang="fr-FR" dirty="0" err="1"/>
              <a:t>mandaverat</a:t>
            </a:r>
            <a:r>
              <a:rPr lang="fr-FR" dirty="0"/>
              <a:t> </a:t>
            </a:r>
            <a:r>
              <a:rPr lang="fr-FR" dirty="0" err="1"/>
              <a:t>fidis</a:t>
            </a:r>
            <a:r>
              <a:rPr lang="fr-FR" dirty="0"/>
              <a:t>. quo </a:t>
            </a:r>
            <a:r>
              <a:rPr lang="fr-FR" dirty="0" err="1"/>
              <a:t>conperto</a:t>
            </a:r>
            <a:r>
              <a:rPr lang="fr-FR" dirty="0"/>
              <a:t> </a:t>
            </a:r>
            <a:r>
              <a:rPr lang="fr-FR" dirty="0" err="1"/>
              <a:t>Montius</a:t>
            </a:r>
            <a:r>
              <a:rPr lang="fr-FR" dirty="0"/>
              <a:t> </a:t>
            </a:r>
            <a:r>
              <a:rPr lang="fr-FR" dirty="0" err="1"/>
              <a:t>tunc</a:t>
            </a:r>
            <a:r>
              <a:rPr lang="fr-FR" dirty="0"/>
              <a:t> </a:t>
            </a:r>
            <a:r>
              <a:rPr lang="fr-FR" dirty="0" err="1"/>
              <a:t>quaestor</a:t>
            </a:r>
            <a:r>
              <a:rPr lang="fr-FR" dirty="0"/>
              <a:t> acer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ad </a:t>
            </a:r>
            <a:r>
              <a:rPr lang="fr-FR" dirty="0" err="1"/>
              <a:t>lenitatem</a:t>
            </a:r>
            <a:r>
              <a:rPr lang="fr-FR" dirty="0"/>
              <a:t> </a:t>
            </a:r>
            <a:r>
              <a:rPr lang="fr-FR" dirty="0" err="1"/>
              <a:t>propensior</a:t>
            </a:r>
            <a:r>
              <a:rPr lang="fr-FR" dirty="0"/>
              <a:t>, </a:t>
            </a:r>
            <a:r>
              <a:rPr lang="fr-FR" dirty="0" err="1"/>
              <a:t>consulens</a:t>
            </a:r>
            <a:r>
              <a:rPr lang="fr-FR" dirty="0"/>
              <a:t> in commune </a:t>
            </a:r>
            <a:r>
              <a:rPr lang="fr-FR" dirty="0" err="1"/>
              <a:t>advocatos</a:t>
            </a:r>
            <a:r>
              <a:rPr lang="fr-FR" dirty="0"/>
              <a:t> </a:t>
            </a:r>
            <a:r>
              <a:rPr lang="fr-FR" dirty="0" err="1"/>
              <a:t>palatinarum</a:t>
            </a:r>
            <a:r>
              <a:rPr lang="fr-FR" dirty="0"/>
              <a:t> </a:t>
            </a:r>
            <a:r>
              <a:rPr lang="fr-FR" dirty="0" err="1"/>
              <a:t>primos</a:t>
            </a:r>
            <a:r>
              <a:rPr lang="fr-FR" dirty="0"/>
              <a:t> </a:t>
            </a:r>
            <a:r>
              <a:rPr lang="fr-FR" dirty="0" err="1"/>
              <a:t>scholarum</a:t>
            </a:r>
            <a:r>
              <a:rPr lang="fr-FR" dirty="0"/>
              <a:t> </a:t>
            </a:r>
            <a:r>
              <a:rPr lang="fr-FR" dirty="0" err="1"/>
              <a:t>adlocutus</a:t>
            </a:r>
            <a:r>
              <a:rPr lang="fr-FR" dirty="0"/>
              <a:t> est </a:t>
            </a:r>
            <a:r>
              <a:rPr lang="fr-FR" dirty="0" err="1"/>
              <a:t>mollius</a:t>
            </a:r>
            <a:r>
              <a:rPr lang="fr-FR" dirty="0"/>
              <a:t> </a:t>
            </a:r>
            <a:r>
              <a:rPr lang="fr-FR" dirty="0" err="1"/>
              <a:t>docens</a:t>
            </a:r>
            <a:r>
              <a:rPr lang="fr-FR" dirty="0"/>
              <a:t> nec </a:t>
            </a:r>
            <a:r>
              <a:rPr lang="fr-FR" dirty="0" err="1"/>
              <a:t>decere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fieri</a:t>
            </a:r>
            <a:r>
              <a:rPr lang="fr-FR" dirty="0"/>
              <a:t> nec </a:t>
            </a:r>
            <a:r>
              <a:rPr lang="fr-FR" dirty="0" err="1"/>
              <a:t>prodesse</a:t>
            </a:r>
            <a:r>
              <a:rPr lang="fr-FR" dirty="0"/>
              <a:t> </a:t>
            </a:r>
            <a:r>
              <a:rPr lang="fr-FR" dirty="0" err="1"/>
              <a:t>addensque</a:t>
            </a:r>
            <a:r>
              <a:rPr lang="fr-FR" dirty="0"/>
              <a:t> </a:t>
            </a:r>
            <a:r>
              <a:rPr lang="fr-FR" dirty="0" err="1"/>
              <a:t>vocis</a:t>
            </a:r>
            <a:r>
              <a:rPr lang="fr-FR" dirty="0"/>
              <a:t> </a:t>
            </a:r>
            <a:r>
              <a:rPr lang="fr-FR" dirty="0" err="1"/>
              <a:t>obiurgatorio</a:t>
            </a:r>
            <a:r>
              <a:rPr lang="fr-FR" dirty="0"/>
              <a:t> </a:t>
            </a:r>
            <a:r>
              <a:rPr lang="fr-FR" dirty="0" err="1"/>
              <a:t>sonu</a:t>
            </a:r>
            <a:r>
              <a:rPr lang="fr-FR" dirty="0"/>
              <a:t> quod si id </a:t>
            </a:r>
            <a:r>
              <a:rPr lang="fr-FR" dirty="0" err="1"/>
              <a:t>placeret</a:t>
            </a:r>
            <a:r>
              <a:rPr lang="fr-FR" dirty="0"/>
              <a:t>, post statuas </a:t>
            </a:r>
            <a:r>
              <a:rPr lang="fr-FR" dirty="0" err="1"/>
              <a:t>Constantii</a:t>
            </a:r>
            <a:r>
              <a:rPr lang="fr-FR" dirty="0"/>
              <a:t> </a:t>
            </a:r>
            <a:r>
              <a:rPr lang="fr-FR" dirty="0" err="1"/>
              <a:t>deiectas</a:t>
            </a:r>
            <a:r>
              <a:rPr lang="fr-FR" dirty="0"/>
              <a:t> super </a:t>
            </a:r>
            <a:r>
              <a:rPr lang="fr-FR" dirty="0" err="1"/>
              <a:t>adimenda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praefecto</a:t>
            </a:r>
            <a:r>
              <a:rPr lang="fr-FR" dirty="0"/>
              <a:t> </a:t>
            </a:r>
            <a:r>
              <a:rPr lang="fr-FR" dirty="0" err="1"/>
              <a:t>conveniet</a:t>
            </a:r>
            <a:r>
              <a:rPr lang="fr-FR" dirty="0"/>
              <a:t> </a:t>
            </a:r>
            <a:r>
              <a:rPr lang="fr-FR" dirty="0" err="1"/>
              <a:t>securius</a:t>
            </a:r>
            <a:r>
              <a:rPr lang="fr-FR" dirty="0"/>
              <a:t> </a:t>
            </a:r>
            <a:r>
              <a:rPr lang="fr-FR" dirty="0" err="1"/>
              <a:t>cogitari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7240C0-DF28-422E-9710-A1FA5E18C37F}"/>
              </a:ext>
            </a:extLst>
          </p:cNvPr>
          <p:cNvSpPr/>
          <p:nvPr userDrawn="1"/>
        </p:nvSpPr>
        <p:spPr>
          <a:xfrm flipV="1">
            <a:off x="0" y="5921650"/>
            <a:ext cx="12192000" cy="936350"/>
          </a:xfrm>
          <a:prstGeom prst="rect">
            <a:avLst/>
          </a:prstGeom>
          <a:gradFill>
            <a:gsLst>
              <a:gs pos="100000">
                <a:srgbClr val="F67B2D"/>
              </a:gs>
              <a:gs pos="0">
                <a:srgbClr val="FBBD19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B79E5298-4C32-4573-8A4E-19661BB30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85CA0450-027B-4103-AD74-BE1E013BEB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884453B-886C-4648-90DE-412F2D484324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E88AEB6-EEBD-48FE-A3CA-33451A7C9B35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9271307-6075-47A1-894C-64052D42B3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7EFA5A3-B4DC-4A30-898C-EAAE473921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1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7EFA5A3-B4DC-4A30-898C-EAAE473921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30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67112-618E-489A-89EA-99DCEC9FF1C0}"/>
              </a:ext>
            </a:extLst>
          </p:cNvPr>
          <p:cNvSpPr/>
          <p:nvPr userDrawn="1"/>
        </p:nvSpPr>
        <p:spPr>
          <a:xfrm>
            <a:off x="10760246" y="6388100"/>
            <a:ext cx="1431756" cy="145864"/>
          </a:xfrm>
          <a:prstGeom prst="rect">
            <a:avLst/>
          </a:prstGeom>
          <a:gradFill>
            <a:gsLst>
              <a:gs pos="0">
                <a:srgbClr val="13AAED"/>
              </a:gs>
              <a:gs pos="100000">
                <a:srgbClr val="1181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FAEA7F5-476F-4875-88EF-EBC360118B26}"/>
              </a:ext>
            </a:extLst>
          </p:cNvPr>
          <p:cNvSpPr/>
          <p:nvPr userDrawn="1"/>
        </p:nvSpPr>
        <p:spPr>
          <a:xfrm flipH="1">
            <a:off x="10760246" y="5145176"/>
            <a:ext cx="1431755" cy="1388788"/>
          </a:xfrm>
          <a:custGeom>
            <a:avLst/>
            <a:gdLst>
              <a:gd name="connsiteX0" fmla="*/ 0 w 1431755"/>
              <a:gd name="connsiteY0" fmla="*/ 0 h 1388788"/>
              <a:gd name="connsiteX1" fmla="*/ 0 w 1431755"/>
              <a:gd name="connsiteY1" fmla="*/ 1122804 h 1388788"/>
              <a:gd name="connsiteX2" fmla="*/ 1431755 w 1431755"/>
              <a:gd name="connsiteY2" fmla="*/ 1388788 h 1388788"/>
              <a:gd name="connsiteX3" fmla="*/ 1431755 w 1431755"/>
              <a:gd name="connsiteY3" fmla="*/ 896456 h 138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1388788">
                <a:moveTo>
                  <a:pt x="0" y="0"/>
                </a:moveTo>
                <a:lnTo>
                  <a:pt x="0" y="1122804"/>
                </a:lnTo>
                <a:lnTo>
                  <a:pt x="1431755" y="1388788"/>
                </a:lnTo>
                <a:lnTo>
                  <a:pt x="1431755" y="896456"/>
                </a:lnTo>
                <a:close/>
              </a:path>
            </a:pathLst>
          </a:custGeom>
          <a:gradFill>
            <a:gsLst>
              <a:gs pos="0">
                <a:srgbClr val="383A98"/>
              </a:gs>
              <a:gs pos="100000">
                <a:srgbClr val="0C75B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4F0EC9-AFE0-47DF-AC75-D6455B29D83C}"/>
              </a:ext>
            </a:extLst>
          </p:cNvPr>
          <p:cNvSpPr txBox="1"/>
          <p:nvPr userDrawn="1"/>
        </p:nvSpPr>
        <p:spPr>
          <a:xfrm>
            <a:off x="5808778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‹N°›</a:t>
            </a:fld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0DB77BDC-7D70-49AC-80C9-8EBC34E1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AF27208-A157-42EF-A220-3A22DC5D3B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CF6A92F-7F6A-4AA2-8025-BFB27816ABD3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0964641-A66A-4BC6-B3CF-046A5D4592A3}"/>
              </a:ext>
            </a:extLst>
          </p:cNvPr>
          <p:cNvSpPr/>
          <p:nvPr userDrawn="1"/>
        </p:nvSpPr>
        <p:spPr>
          <a:xfrm>
            <a:off x="0" y="5130800"/>
            <a:ext cx="12192000" cy="790850"/>
          </a:xfrm>
          <a:prstGeom prst="rect">
            <a:avLst/>
          </a:prstGeom>
          <a:gradFill>
            <a:gsLst>
              <a:gs pos="0">
                <a:srgbClr val="B9208E"/>
              </a:gs>
              <a:gs pos="100000">
                <a:srgbClr val="5453A4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4C1DFDE-F366-4811-A795-1EFB10870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1519" y="2501693"/>
            <a:ext cx="2540000" cy="398169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800" b="1" kern="1200" spc="3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N° PARTIE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6CAA2F0E-2F75-47CC-99B3-A3F692CF0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519" y="3098192"/>
            <a:ext cx="5961999" cy="116103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4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667C78-845A-426E-B20C-0FCDF31AE8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AC861FA-8813-40E6-B091-C386CB45E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3078" y="0"/>
            <a:ext cx="6096000" cy="5921650"/>
          </a:xfrm>
          <a:prstGeom prst="parallelogram">
            <a:avLst>
              <a:gd name="adj" fmla="val 12009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297D7-1DE9-41A8-B627-9A37C0A701E3}"/>
              </a:ext>
            </a:extLst>
          </p:cNvPr>
          <p:cNvSpPr/>
          <p:nvPr userDrawn="1"/>
        </p:nvSpPr>
        <p:spPr>
          <a:xfrm flipV="1">
            <a:off x="0" y="5921650"/>
            <a:ext cx="12192000" cy="936350"/>
          </a:xfrm>
          <a:prstGeom prst="rect">
            <a:avLst/>
          </a:prstGeom>
          <a:gradFill>
            <a:gsLst>
              <a:gs pos="100000">
                <a:srgbClr val="F67B2D"/>
              </a:gs>
              <a:gs pos="0">
                <a:srgbClr val="FBBD19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362F48-442B-4646-97AB-B4E6EE65F290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9E416600-9EA5-40E7-A7BC-8DFDC2DD9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091ED24-45D5-4AEB-B05A-F0DF621C8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273E206-3665-435E-8859-1353D29BA316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439478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9217B38-0185-4F76-A9D7-B30682A612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AC861FA-8813-40E6-B091-C386CB45E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921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297D7-1DE9-41A8-B627-9A37C0A701E3}"/>
              </a:ext>
            </a:extLst>
          </p:cNvPr>
          <p:cNvSpPr/>
          <p:nvPr userDrawn="1"/>
        </p:nvSpPr>
        <p:spPr>
          <a:xfrm flipV="1">
            <a:off x="0" y="5921650"/>
            <a:ext cx="12192000" cy="936350"/>
          </a:xfrm>
          <a:prstGeom prst="rect">
            <a:avLst/>
          </a:prstGeom>
          <a:gradFill>
            <a:gsLst>
              <a:gs pos="100000">
                <a:srgbClr val="F67B2D"/>
              </a:gs>
              <a:gs pos="0">
                <a:srgbClr val="FBBD19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362F48-442B-4646-97AB-B4E6EE65F290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9E416600-9EA5-40E7-A7BC-8DFDC2DD9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091ED24-45D5-4AEB-B05A-F0DF621C8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273E206-3665-435E-8859-1353D29BA316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439478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2B0A6BF-66D8-4CDE-BBD6-DF20E3A7A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AC861FA-8813-40E6-B091-C386CB45E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775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439478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17" name="Picture 25">
            <a:extLst>
              <a:ext uri="{FF2B5EF4-FFF2-40B4-BE49-F238E27FC236}">
                <a16:creationId xmlns:a16="http://schemas.microsoft.com/office/drawing/2014/main" id="{3C63ED12-DFD5-4DDF-942D-AB828D81F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C7D71ED-5B02-4332-A02E-2CA829A37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20A3798-2CAA-405D-84A4-66BBDE4F2C1A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7FD57F-D743-467C-9E1F-0CD900BEFDFA}"/>
              </a:ext>
            </a:extLst>
          </p:cNvPr>
          <p:cNvSpPr/>
          <p:nvPr userDrawn="1"/>
        </p:nvSpPr>
        <p:spPr>
          <a:xfrm>
            <a:off x="0" y="5775784"/>
            <a:ext cx="12192000" cy="145865"/>
          </a:xfrm>
          <a:prstGeom prst="rect">
            <a:avLst/>
          </a:prstGeom>
          <a:gradFill>
            <a:gsLst>
              <a:gs pos="0">
                <a:srgbClr val="B9208E"/>
              </a:gs>
              <a:gs pos="100000">
                <a:srgbClr val="5453A4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8B6254-0C7B-4968-A2E8-B10DE393FB1B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‹N°›</a:t>
            </a:fld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94EB9B0-B7B7-47EE-911A-FD24FB7452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AC861FA-8813-40E6-B091-C386CB45E5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439478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6D649983-3C9E-4039-A2CE-7B33ED05E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8A9ACD30-1404-4974-8866-8A0202F26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F2698EC-C65B-44EB-AEEA-792B38846CFA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E3F0AF1-486A-4BB3-9126-F81C1278A466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DE5C514-A4B3-40A6-97CB-36AEB9A97D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439478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6D649983-3C9E-4039-A2CE-7B33ED05E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8A9ACD30-1404-4974-8866-8A0202F26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F2698EC-C65B-44EB-AEEA-792B38846CFA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0F9CFBF-B8CF-48BA-86BD-43A4604A4B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3078" y="0"/>
            <a:ext cx="6096000" cy="6858000"/>
          </a:xfrm>
          <a:prstGeom prst="parallelogram">
            <a:avLst>
              <a:gd name="adj" fmla="val 12009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A96378B-019E-4E2F-9B61-081BD9ECD9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AC351D-FCDB-4D23-BBC8-79D986BF3D2D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265" y="1472758"/>
            <a:ext cx="80508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BEAC92B-F1E1-4C23-B77C-E5B939E0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265" y="762913"/>
            <a:ext cx="3969623" cy="708961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30E9D6E-2D44-4D7E-BA22-79B02B112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65" y="1471874"/>
            <a:ext cx="3969623" cy="492443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E08C173-1C27-4ED3-869C-4AB10885E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265" y="2185078"/>
            <a:ext cx="4394785" cy="3367430"/>
          </a:xfrm>
          <a:prstGeom prst="rect">
            <a:avLst/>
          </a:prstGeom>
        </p:spPr>
        <p:txBody>
          <a:bodyPr/>
          <a:lstStyle>
            <a:lvl1pPr marL="17463" marR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46A1D-D843-4AC3-94EC-4F3500009A7F}"/>
              </a:ext>
            </a:extLst>
          </p:cNvPr>
          <p:cNvSpPr/>
          <p:nvPr userDrawn="1"/>
        </p:nvSpPr>
        <p:spPr>
          <a:xfrm flipV="1">
            <a:off x="8490226" y="0"/>
            <a:ext cx="3701773" cy="6858000"/>
          </a:xfrm>
          <a:prstGeom prst="rect">
            <a:avLst/>
          </a:prstGeom>
          <a:gradFill>
            <a:gsLst>
              <a:gs pos="100000">
                <a:srgbClr val="F67B2D"/>
              </a:gs>
              <a:gs pos="0">
                <a:srgbClr val="FBBD19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9E7CF144-001E-476D-829D-B2E9785CB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6327077"/>
            <a:ext cx="1311445" cy="17430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0FA232E-3E08-4310-8CC0-516D2B506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</a:blip>
          <a:stretch>
            <a:fillRect/>
          </a:stretch>
        </p:blipFill>
        <p:spPr>
          <a:xfrm>
            <a:off x="2365103" y="6220764"/>
            <a:ext cx="730874" cy="38693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537C98-5F28-4209-BCB3-7948696A715E}"/>
              </a:ext>
            </a:extLst>
          </p:cNvPr>
          <p:cNvCxnSpPr>
            <a:cxnSpLocks/>
          </p:cNvCxnSpPr>
          <p:nvPr userDrawn="1"/>
        </p:nvCxnSpPr>
        <p:spPr>
          <a:xfrm>
            <a:off x="2126907" y="6311201"/>
            <a:ext cx="0" cy="206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E01765C-BDA8-4503-B071-7DA15959F17A}"/>
              </a:ext>
            </a:extLst>
          </p:cNvPr>
          <p:cNvSpPr txBox="1"/>
          <p:nvPr userDrawn="1"/>
        </p:nvSpPr>
        <p:spPr>
          <a:xfrm>
            <a:off x="11040290" y="6351343"/>
            <a:ext cx="574444" cy="2185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fld id="{E1FBEA44-6904-4163-B7AE-E67C753342BC}" type="slidenum">
              <a:rPr lang="fr-FR" sz="1000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Espace réservé pour une image  10">
            <a:extLst>
              <a:ext uri="{FF2B5EF4-FFF2-40B4-BE49-F238E27FC236}">
                <a16:creationId xmlns:a16="http://schemas.microsoft.com/office/drawing/2014/main" id="{6E7B0F13-F283-4B31-A7D3-3D96986BF0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211" y="3642727"/>
            <a:ext cx="3870588" cy="2627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10">
            <a:extLst>
              <a:ext uri="{FF2B5EF4-FFF2-40B4-BE49-F238E27FC236}">
                <a16:creationId xmlns:a16="http://schemas.microsoft.com/office/drawing/2014/main" id="{EE6D18DE-9D47-432C-989C-53C21BD83F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8213" y="871212"/>
            <a:ext cx="3870588" cy="2627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C7E88F8-6A1F-4B78-A044-F5D6C6D9D3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5714492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0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0" r:id="rId2"/>
    <p:sldLayoutId id="2147483801" r:id="rId3"/>
    <p:sldLayoutId id="2147483796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79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30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55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74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9399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Une image contenant rideau, grand, neige&#10;&#10;Description générée automatiquement">
            <a:extLst>
              <a:ext uri="{FF2B5EF4-FFF2-40B4-BE49-F238E27FC236}">
                <a16:creationId xmlns:a16="http://schemas.microsoft.com/office/drawing/2014/main" id="{034C2CFD-435F-49A5-A043-BCE431785A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18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9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7A966046-2FEF-4709-AE68-40AA72A67B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CAFBF56-6A19-4A62-93BB-8E32571C90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2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extérieur, neige, photo, debout&#10;&#10;Description générée automatiquement">
            <a:extLst>
              <a:ext uri="{FF2B5EF4-FFF2-40B4-BE49-F238E27FC236}">
                <a16:creationId xmlns:a16="http://schemas.microsoft.com/office/drawing/2014/main" id="{BD528724-3117-407E-8D7F-BFB8A8A356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821"/>
          <a:stretch>
            <a:fillRect/>
          </a:stretch>
        </p:blipFill>
        <p:spPr/>
      </p:pic>
      <p:pic>
        <p:nvPicPr>
          <p:cNvPr id="10" name="Espace réservé pour une image  9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3F4D0E38-C6F8-46B7-B615-FD0495DAF1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67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DCEC29-7F26-4075-894E-795FACDBE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4933FF-337E-4182-80D1-8E1AD8E55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397001-B996-4B10-9B4D-1976B89E93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Hinc</a:t>
            </a:r>
            <a:r>
              <a:rPr lang="fr-FR" dirty="0"/>
              <a:t> ille </a:t>
            </a:r>
            <a:r>
              <a:rPr lang="fr-FR" dirty="0" err="1"/>
              <a:t>commotus</a:t>
            </a:r>
            <a:r>
              <a:rPr lang="fr-FR" dirty="0"/>
              <a:t> ut </a:t>
            </a:r>
            <a:r>
              <a:rPr lang="fr-FR" dirty="0" err="1"/>
              <a:t>iniusta</a:t>
            </a:r>
            <a:r>
              <a:rPr lang="fr-FR" dirty="0"/>
              <a:t> </a:t>
            </a:r>
            <a:r>
              <a:rPr lang="fr-FR" dirty="0" err="1"/>
              <a:t>perferens</a:t>
            </a:r>
            <a:r>
              <a:rPr lang="fr-FR" dirty="0"/>
              <a:t> et indigna </a:t>
            </a:r>
            <a:r>
              <a:rPr lang="fr-FR" dirty="0" err="1"/>
              <a:t>praefecti</a:t>
            </a:r>
            <a:r>
              <a:rPr lang="fr-FR" dirty="0"/>
              <a:t> </a:t>
            </a:r>
            <a:r>
              <a:rPr lang="fr-FR" dirty="0" err="1"/>
              <a:t>custodiam</a:t>
            </a:r>
            <a:r>
              <a:rPr lang="fr-FR" dirty="0"/>
              <a:t> </a:t>
            </a:r>
            <a:r>
              <a:rPr lang="fr-FR" dirty="0" err="1"/>
              <a:t>protectoribus</a:t>
            </a:r>
            <a:r>
              <a:rPr lang="fr-FR" dirty="0"/>
              <a:t> </a:t>
            </a:r>
            <a:r>
              <a:rPr lang="fr-FR" dirty="0" err="1"/>
              <a:t>mandaverat</a:t>
            </a:r>
            <a:r>
              <a:rPr lang="fr-FR" dirty="0"/>
              <a:t> </a:t>
            </a:r>
            <a:r>
              <a:rPr lang="fr-FR" dirty="0" err="1"/>
              <a:t>fidis</a:t>
            </a:r>
            <a:r>
              <a:rPr lang="fr-FR" dirty="0"/>
              <a:t>. quo </a:t>
            </a:r>
            <a:r>
              <a:rPr lang="fr-FR" dirty="0" err="1"/>
              <a:t>conperto</a:t>
            </a:r>
            <a:r>
              <a:rPr lang="fr-FR" dirty="0"/>
              <a:t> </a:t>
            </a:r>
            <a:r>
              <a:rPr lang="fr-FR" dirty="0" err="1"/>
              <a:t>Montius</a:t>
            </a:r>
            <a:r>
              <a:rPr lang="fr-FR" dirty="0"/>
              <a:t> </a:t>
            </a:r>
            <a:r>
              <a:rPr lang="fr-FR" dirty="0" err="1"/>
              <a:t>tunc</a:t>
            </a:r>
            <a:r>
              <a:rPr lang="fr-FR" dirty="0"/>
              <a:t> </a:t>
            </a:r>
            <a:r>
              <a:rPr lang="fr-FR" dirty="0" err="1"/>
              <a:t>quaestor</a:t>
            </a:r>
            <a:r>
              <a:rPr lang="fr-FR" dirty="0"/>
              <a:t> acer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ad </a:t>
            </a:r>
            <a:r>
              <a:rPr lang="fr-FR" dirty="0" err="1"/>
              <a:t>lenitatem</a:t>
            </a:r>
            <a:r>
              <a:rPr lang="fr-FR" dirty="0"/>
              <a:t> </a:t>
            </a:r>
            <a:r>
              <a:rPr lang="fr-FR" dirty="0" err="1"/>
              <a:t>propensior</a:t>
            </a:r>
            <a:r>
              <a:rPr lang="fr-FR" dirty="0"/>
              <a:t>, </a:t>
            </a:r>
            <a:r>
              <a:rPr lang="fr-FR" dirty="0" err="1"/>
              <a:t>consulens</a:t>
            </a:r>
            <a:r>
              <a:rPr lang="fr-FR" dirty="0"/>
              <a:t> in commune </a:t>
            </a:r>
            <a:r>
              <a:rPr lang="fr-FR" dirty="0" err="1"/>
              <a:t>advocatos</a:t>
            </a:r>
            <a:r>
              <a:rPr lang="fr-FR" dirty="0"/>
              <a:t> </a:t>
            </a:r>
            <a:r>
              <a:rPr lang="fr-FR" dirty="0" err="1"/>
              <a:t>palatinarum</a:t>
            </a:r>
            <a:r>
              <a:rPr lang="fr-FR" dirty="0"/>
              <a:t> </a:t>
            </a:r>
            <a:r>
              <a:rPr lang="fr-FR" dirty="0" err="1"/>
              <a:t>primos</a:t>
            </a:r>
            <a:r>
              <a:rPr lang="fr-FR" dirty="0"/>
              <a:t> </a:t>
            </a:r>
            <a:r>
              <a:rPr lang="fr-FR" dirty="0" err="1"/>
              <a:t>scholarum</a:t>
            </a:r>
            <a:r>
              <a:rPr lang="fr-FR" dirty="0"/>
              <a:t> </a:t>
            </a:r>
            <a:r>
              <a:rPr lang="fr-FR" dirty="0" err="1"/>
              <a:t>adlocutus</a:t>
            </a:r>
            <a:r>
              <a:rPr lang="fr-FR" dirty="0"/>
              <a:t> est </a:t>
            </a:r>
            <a:r>
              <a:rPr lang="fr-FR" dirty="0" err="1"/>
              <a:t>mollius</a:t>
            </a:r>
            <a:r>
              <a:rPr lang="fr-FR" dirty="0"/>
              <a:t> </a:t>
            </a:r>
            <a:r>
              <a:rPr lang="fr-FR" dirty="0" err="1"/>
              <a:t>docens</a:t>
            </a:r>
            <a:r>
              <a:rPr lang="fr-FR" dirty="0"/>
              <a:t> nec </a:t>
            </a:r>
            <a:r>
              <a:rPr lang="fr-FR" dirty="0" err="1"/>
              <a:t>decere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fieri</a:t>
            </a:r>
            <a:r>
              <a:rPr lang="fr-FR" dirty="0"/>
              <a:t> nec </a:t>
            </a:r>
            <a:r>
              <a:rPr lang="fr-FR" dirty="0" err="1"/>
              <a:t>prodesse</a:t>
            </a:r>
            <a:r>
              <a:rPr lang="fr-FR" dirty="0"/>
              <a:t> </a:t>
            </a:r>
            <a:r>
              <a:rPr lang="fr-FR" dirty="0" err="1"/>
              <a:t>addensque</a:t>
            </a:r>
            <a:r>
              <a:rPr lang="fr-FR" dirty="0"/>
              <a:t> </a:t>
            </a:r>
            <a:r>
              <a:rPr lang="fr-FR" dirty="0" err="1"/>
              <a:t>vocis</a:t>
            </a:r>
            <a:r>
              <a:rPr lang="fr-FR" dirty="0"/>
              <a:t> </a:t>
            </a:r>
            <a:r>
              <a:rPr lang="fr-FR" dirty="0" err="1"/>
              <a:t>obiurgatorio</a:t>
            </a:r>
            <a:r>
              <a:rPr lang="fr-FR" dirty="0"/>
              <a:t> </a:t>
            </a:r>
            <a:r>
              <a:rPr lang="fr-FR" dirty="0" err="1"/>
              <a:t>sonu</a:t>
            </a:r>
            <a:r>
              <a:rPr lang="fr-FR" dirty="0"/>
              <a:t> quod si id </a:t>
            </a:r>
            <a:r>
              <a:rPr lang="fr-FR" dirty="0" err="1"/>
              <a:t>placeret</a:t>
            </a:r>
            <a:r>
              <a:rPr lang="fr-FR" dirty="0"/>
              <a:t>, post statuas </a:t>
            </a:r>
            <a:r>
              <a:rPr lang="fr-FR" dirty="0" err="1"/>
              <a:t>Constantii</a:t>
            </a:r>
            <a:r>
              <a:rPr lang="fr-FR" dirty="0"/>
              <a:t> </a:t>
            </a:r>
            <a:r>
              <a:rPr lang="fr-FR" dirty="0" err="1"/>
              <a:t>deiectas</a:t>
            </a:r>
            <a:r>
              <a:rPr lang="fr-FR" dirty="0"/>
              <a:t> super </a:t>
            </a:r>
            <a:r>
              <a:rPr lang="fr-FR" dirty="0" err="1"/>
              <a:t>adimenda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praefecto</a:t>
            </a:r>
            <a:r>
              <a:rPr lang="fr-FR" dirty="0"/>
              <a:t> </a:t>
            </a:r>
            <a:r>
              <a:rPr lang="fr-FR" dirty="0" err="1"/>
              <a:t>conveniet</a:t>
            </a:r>
            <a:r>
              <a:rPr lang="fr-FR" dirty="0"/>
              <a:t> </a:t>
            </a:r>
            <a:r>
              <a:rPr lang="fr-FR" dirty="0" err="1"/>
              <a:t>securius</a:t>
            </a:r>
            <a:r>
              <a:rPr lang="fr-FR" dirty="0"/>
              <a:t> </a:t>
            </a:r>
            <a:r>
              <a:rPr lang="fr-FR" dirty="0" err="1"/>
              <a:t>cogitari</a:t>
            </a:r>
            <a:r>
              <a:rPr lang="fr-FR" dirty="0"/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CD2325-1BA4-4EE6-A811-CBB0BECDE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3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24B17B-C04B-48ED-9163-2B7AC0DE10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8BA189-943B-447A-AE7E-69AF8C00E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37F6E-4D2C-457C-A3BC-816C47910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Hinc</a:t>
            </a:r>
            <a:r>
              <a:rPr lang="fr-FR" dirty="0"/>
              <a:t> ille </a:t>
            </a:r>
            <a:r>
              <a:rPr lang="fr-FR" dirty="0" err="1"/>
              <a:t>commotus</a:t>
            </a:r>
            <a:r>
              <a:rPr lang="fr-FR" dirty="0"/>
              <a:t> ut </a:t>
            </a:r>
            <a:r>
              <a:rPr lang="fr-FR" dirty="0" err="1"/>
              <a:t>iniusta</a:t>
            </a:r>
            <a:r>
              <a:rPr lang="fr-FR" dirty="0"/>
              <a:t> </a:t>
            </a:r>
            <a:r>
              <a:rPr lang="fr-FR" dirty="0" err="1"/>
              <a:t>perferens</a:t>
            </a:r>
            <a:r>
              <a:rPr lang="fr-FR" dirty="0"/>
              <a:t> et indigna </a:t>
            </a:r>
            <a:r>
              <a:rPr lang="fr-FR" dirty="0" err="1"/>
              <a:t>praefecti</a:t>
            </a:r>
            <a:r>
              <a:rPr lang="fr-FR" dirty="0"/>
              <a:t> </a:t>
            </a:r>
            <a:r>
              <a:rPr lang="fr-FR" dirty="0" err="1"/>
              <a:t>custodiam</a:t>
            </a:r>
            <a:r>
              <a:rPr lang="fr-FR" dirty="0"/>
              <a:t> </a:t>
            </a:r>
            <a:r>
              <a:rPr lang="fr-FR" dirty="0" err="1"/>
              <a:t>protectoribus</a:t>
            </a:r>
            <a:r>
              <a:rPr lang="fr-FR" dirty="0"/>
              <a:t> </a:t>
            </a:r>
            <a:r>
              <a:rPr lang="fr-FR" dirty="0" err="1"/>
              <a:t>mandaverat</a:t>
            </a:r>
            <a:r>
              <a:rPr lang="fr-FR" dirty="0"/>
              <a:t> </a:t>
            </a:r>
            <a:r>
              <a:rPr lang="fr-FR" dirty="0" err="1"/>
              <a:t>fidis</a:t>
            </a:r>
            <a:r>
              <a:rPr lang="fr-FR" dirty="0"/>
              <a:t>. quo </a:t>
            </a:r>
            <a:r>
              <a:rPr lang="fr-FR" dirty="0" err="1"/>
              <a:t>conperto</a:t>
            </a:r>
            <a:r>
              <a:rPr lang="fr-FR" dirty="0"/>
              <a:t> </a:t>
            </a:r>
            <a:r>
              <a:rPr lang="fr-FR" dirty="0" err="1"/>
              <a:t>Montius</a:t>
            </a:r>
            <a:r>
              <a:rPr lang="fr-FR" dirty="0"/>
              <a:t> </a:t>
            </a:r>
            <a:r>
              <a:rPr lang="fr-FR" dirty="0" err="1"/>
              <a:t>tunc</a:t>
            </a:r>
            <a:r>
              <a:rPr lang="fr-FR" dirty="0"/>
              <a:t> </a:t>
            </a:r>
            <a:r>
              <a:rPr lang="fr-FR" dirty="0" err="1"/>
              <a:t>quaestor</a:t>
            </a:r>
            <a:r>
              <a:rPr lang="fr-FR" dirty="0"/>
              <a:t> acer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ad </a:t>
            </a:r>
            <a:r>
              <a:rPr lang="fr-FR" dirty="0" err="1"/>
              <a:t>lenitatem</a:t>
            </a:r>
            <a:r>
              <a:rPr lang="fr-FR" dirty="0"/>
              <a:t> </a:t>
            </a:r>
            <a:r>
              <a:rPr lang="fr-FR" dirty="0" err="1"/>
              <a:t>propensior</a:t>
            </a:r>
            <a:r>
              <a:rPr lang="fr-FR" dirty="0"/>
              <a:t>, </a:t>
            </a:r>
            <a:r>
              <a:rPr lang="fr-FR" dirty="0" err="1"/>
              <a:t>consulens</a:t>
            </a:r>
            <a:r>
              <a:rPr lang="fr-FR" dirty="0"/>
              <a:t> in commune </a:t>
            </a:r>
            <a:r>
              <a:rPr lang="fr-FR" dirty="0" err="1"/>
              <a:t>advocatos</a:t>
            </a:r>
            <a:r>
              <a:rPr lang="fr-FR" dirty="0"/>
              <a:t> </a:t>
            </a:r>
            <a:r>
              <a:rPr lang="fr-FR" dirty="0" err="1"/>
              <a:t>palatinarum</a:t>
            </a:r>
            <a:r>
              <a:rPr lang="fr-FR" dirty="0"/>
              <a:t> </a:t>
            </a:r>
            <a:r>
              <a:rPr lang="fr-FR" dirty="0" err="1"/>
              <a:t>primos</a:t>
            </a:r>
            <a:r>
              <a:rPr lang="fr-FR" dirty="0"/>
              <a:t> </a:t>
            </a:r>
            <a:r>
              <a:rPr lang="fr-FR" dirty="0" err="1"/>
              <a:t>scholarum</a:t>
            </a:r>
            <a:r>
              <a:rPr lang="fr-FR" dirty="0"/>
              <a:t> </a:t>
            </a:r>
            <a:r>
              <a:rPr lang="fr-FR" dirty="0" err="1"/>
              <a:t>adlocutus</a:t>
            </a:r>
            <a:r>
              <a:rPr lang="fr-FR" dirty="0"/>
              <a:t> est </a:t>
            </a:r>
            <a:r>
              <a:rPr lang="fr-FR" dirty="0" err="1"/>
              <a:t>mollius</a:t>
            </a:r>
            <a:r>
              <a:rPr lang="fr-FR" dirty="0"/>
              <a:t> </a:t>
            </a:r>
            <a:r>
              <a:rPr lang="fr-FR" dirty="0" err="1"/>
              <a:t>docens</a:t>
            </a:r>
            <a:r>
              <a:rPr lang="fr-FR" dirty="0"/>
              <a:t> nec </a:t>
            </a:r>
            <a:r>
              <a:rPr lang="fr-FR" dirty="0" err="1"/>
              <a:t>decere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fieri</a:t>
            </a:r>
            <a:r>
              <a:rPr lang="fr-FR" dirty="0"/>
              <a:t> nec </a:t>
            </a:r>
            <a:r>
              <a:rPr lang="fr-FR" dirty="0" err="1"/>
              <a:t>prodesse</a:t>
            </a:r>
            <a:r>
              <a:rPr lang="fr-FR" dirty="0"/>
              <a:t> </a:t>
            </a:r>
            <a:r>
              <a:rPr lang="fr-FR" dirty="0" err="1"/>
              <a:t>addensque</a:t>
            </a:r>
            <a:r>
              <a:rPr lang="fr-FR" dirty="0"/>
              <a:t> </a:t>
            </a:r>
            <a:r>
              <a:rPr lang="fr-FR" dirty="0" err="1"/>
              <a:t>vocis</a:t>
            </a:r>
            <a:r>
              <a:rPr lang="fr-FR" dirty="0"/>
              <a:t> </a:t>
            </a:r>
            <a:r>
              <a:rPr lang="fr-FR" dirty="0" err="1"/>
              <a:t>obiurgatorio</a:t>
            </a:r>
            <a:r>
              <a:rPr lang="fr-FR" dirty="0"/>
              <a:t> </a:t>
            </a:r>
            <a:r>
              <a:rPr lang="fr-FR" dirty="0" err="1"/>
              <a:t>sonu</a:t>
            </a:r>
            <a:r>
              <a:rPr lang="fr-FR" dirty="0"/>
              <a:t> quod si id </a:t>
            </a:r>
            <a:r>
              <a:rPr lang="fr-FR" dirty="0" err="1"/>
              <a:t>placeret</a:t>
            </a:r>
            <a:r>
              <a:rPr lang="fr-FR" dirty="0"/>
              <a:t>, post statuas </a:t>
            </a:r>
            <a:r>
              <a:rPr lang="fr-FR" dirty="0" err="1"/>
              <a:t>Constantii</a:t>
            </a:r>
            <a:r>
              <a:rPr lang="fr-FR" dirty="0"/>
              <a:t> </a:t>
            </a:r>
            <a:r>
              <a:rPr lang="fr-FR" dirty="0" err="1"/>
              <a:t>deiectas</a:t>
            </a:r>
            <a:r>
              <a:rPr lang="fr-FR" dirty="0"/>
              <a:t> super </a:t>
            </a:r>
            <a:r>
              <a:rPr lang="fr-FR" dirty="0" err="1"/>
              <a:t>adimenda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praefecto</a:t>
            </a:r>
            <a:r>
              <a:rPr lang="fr-FR" dirty="0"/>
              <a:t> </a:t>
            </a:r>
            <a:r>
              <a:rPr lang="fr-FR" dirty="0" err="1"/>
              <a:t>conveniet</a:t>
            </a:r>
            <a:r>
              <a:rPr lang="fr-FR" dirty="0"/>
              <a:t> </a:t>
            </a:r>
            <a:r>
              <a:rPr lang="fr-FR" dirty="0" err="1"/>
              <a:t>securius</a:t>
            </a:r>
            <a:r>
              <a:rPr lang="fr-FR" dirty="0"/>
              <a:t> </a:t>
            </a:r>
            <a:r>
              <a:rPr lang="fr-FR" dirty="0" err="1"/>
              <a:t>cogitari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6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pour une image  17" descr="Une image contenant neige, blanc, homme, tracté&#10;&#10;Description générée automatiquement">
            <a:extLst>
              <a:ext uri="{FF2B5EF4-FFF2-40B4-BE49-F238E27FC236}">
                <a16:creationId xmlns:a16="http://schemas.microsoft.com/office/drawing/2014/main" id="{A9982BD6-6764-4ABF-9680-0BD03C0420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137759-CBFB-4A22-A088-D481B9AC8813}"/>
              </a:ext>
            </a:extLst>
          </p:cNvPr>
          <p:cNvSpPr/>
          <p:nvPr/>
        </p:nvSpPr>
        <p:spPr>
          <a:xfrm>
            <a:off x="10760246" y="6388100"/>
            <a:ext cx="1431756" cy="145864"/>
          </a:xfrm>
          <a:prstGeom prst="rect">
            <a:avLst/>
          </a:prstGeom>
          <a:gradFill>
            <a:gsLst>
              <a:gs pos="0">
                <a:srgbClr val="13AAED"/>
              </a:gs>
              <a:gs pos="100000">
                <a:srgbClr val="1181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DF19D457-2BC7-4EF1-8B4D-30FDE0C97E57}"/>
              </a:ext>
            </a:extLst>
          </p:cNvPr>
          <p:cNvSpPr/>
          <p:nvPr/>
        </p:nvSpPr>
        <p:spPr>
          <a:xfrm flipH="1">
            <a:off x="10760246" y="5145176"/>
            <a:ext cx="1431755" cy="1388788"/>
          </a:xfrm>
          <a:custGeom>
            <a:avLst/>
            <a:gdLst>
              <a:gd name="connsiteX0" fmla="*/ 0 w 1431755"/>
              <a:gd name="connsiteY0" fmla="*/ 0 h 1388788"/>
              <a:gd name="connsiteX1" fmla="*/ 0 w 1431755"/>
              <a:gd name="connsiteY1" fmla="*/ 1122804 h 1388788"/>
              <a:gd name="connsiteX2" fmla="*/ 1431755 w 1431755"/>
              <a:gd name="connsiteY2" fmla="*/ 1388788 h 1388788"/>
              <a:gd name="connsiteX3" fmla="*/ 1431755 w 1431755"/>
              <a:gd name="connsiteY3" fmla="*/ 896456 h 138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1388788">
                <a:moveTo>
                  <a:pt x="0" y="0"/>
                </a:moveTo>
                <a:lnTo>
                  <a:pt x="0" y="1122804"/>
                </a:lnTo>
                <a:lnTo>
                  <a:pt x="1431755" y="1388788"/>
                </a:lnTo>
                <a:lnTo>
                  <a:pt x="1431755" y="896456"/>
                </a:lnTo>
                <a:close/>
              </a:path>
            </a:pathLst>
          </a:custGeom>
          <a:gradFill>
            <a:gsLst>
              <a:gs pos="0">
                <a:srgbClr val="383A98"/>
              </a:gs>
              <a:gs pos="100000">
                <a:srgbClr val="0C75B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A7AF1-4CA8-44EA-9797-A16270051C87}"/>
              </a:ext>
            </a:extLst>
          </p:cNvPr>
          <p:cNvSpPr/>
          <p:nvPr/>
        </p:nvSpPr>
        <p:spPr>
          <a:xfrm>
            <a:off x="0" y="5130800"/>
            <a:ext cx="12192000" cy="790850"/>
          </a:xfrm>
          <a:prstGeom prst="rect">
            <a:avLst/>
          </a:prstGeom>
          <a:gradFill>
            <a:gsLst>
              <a:gs pos="0">
                <a:srgbClr val="B9208E"/>
              </a:gs>
              <a:gs pos="100000">
                <a:srgbClr val="5453A4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463">
              <a:lnSpc>
                <a:spcPct val="90000"/>
              </a:lnSpc>
              <a:spcBef>
                <a:spcPts val="1000"/>
              </a:spcBef>
            </a:pPr>
            <a:endParaRPr lang="fr-FR" sz="1400" dirty="0" err="1">
              <a:solidFill>
                <a:srgbClr val="FFFFFF"/>
              </a:solidFill>
            </a:endParaRPr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02F012B8-DA8F-441A-8FAD-0F0A2760F5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66" y="5439072"/>
            <a:ext cx="1311445" cy="1743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262D7A1-20BC-46AF-AC0E-5E44C87D0A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2365103" y="5332759"/>
            <a:ext cx="730874" cy="386933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09357A4-B857-4BB2-85B7-BB88A49D7C84}"/>
              </a:ext>
            </a:extLst>
          </p:cNvPr>
          <p:cNvCxnSpPr>
            <a:cxnSpLocks/>
          </p:cNvCxnSpPr>
          <p:nvPr/>
        </p:nvCxnSpPr>
        <p:spPr>
          <a:xfrm>
            <a:off x="2126907" y="5423196"/>
            <a:ext cx="0" cy="2060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F24042AE-8B27-42BB-B965-3A3E332CC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98" y="4772263"/>
            <a:ext cx="1037602" cy="11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bâtiment, toit&#10;&#10;Description générée automatiquement">
            <a:extLst>
              <a:ext uri="{FF2B5EF4-FFF2-40B4-BE49-F238E27FC236}">
                <a16:creationId xmlns:a16="http://schemas.microsoft.com/office/drawing/2014/main" id="{385782FA-44BD-43EB-AD35-6C8A0D03CE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1" b="18721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CCAB4-D26D-4164-8EFB-202B811C9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DFC9D7-5D14-4487-906E-96632A55B0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208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6B8D6-2785-46EC-B2EF-E59040C84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CE965-14CA-441C-82E7-1FB0B6A07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803D06-F4DF-4FC4-B59F-3E2D5B1AD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</p:txBody>
      </p:sp>
      <p:pic>
        <p:nvPicPr>
          <p:cNvPr id="20" name="Espace réservé pour une image  19" descr="Une image contenant extérieur, neige, photo, debout&#10;&#10;Description générée automatiquement">
            <a:extLst>
              <a:ext uri="{FF2B5EF4-FFF2-40B4-BE49-F238E27FC236}">
                <a16:creationId xmlns:a16="http://schemas.microsoft.com/office/drawing/2014/main" id="{5A91FAE5-2F10-4B8C-A28E-D74E58524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0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extérieur, neige, photo, debout&#10;&#10;Description générée automatiquement">
            <a:extLst>
              <a:ext uri="{FF2B5EF4-FFF2-40B4-BE49-F238E27FC236}">
                <a16:creationId xmlns:a16="http://schemas.microsoft.com/office/drawing/2014/main" id="{859B8D30-47D8-4368-8056-873EC3BB41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8083F-0DEC-4A90-94DE-D3AD8B51DD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F085DC-D51D-443D-84BD-158BD6FEF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70C445-21B3-49A9-B1D5-E59D3222C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4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extérieur, neige, photo, debout&#10;&#10;Description générée automatiquement">
            <a:extLst>
              <a:ext uri="{FF2B5EF4-FFF2-40B4-BE49-F238E27FC236}">
                <a16:creationId xmlns:a16="http://schemas.microsoft.com/office/drawing/2014/main" id="{0F7D8887-2029-461F-A1AA-AC9E4F4776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>
          <a:xfrm>
            <a:off x="6096000" y="0"/>
            <a:ext cx="6096000" cy="5775784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FF877C-D654-4133-862B-E354DBA931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B5DB75-8DE4-40E3-9593-4206F0421C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707CC9-BA40-40CF-87E7-9399722DA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26E6640-AFD1-4EE1-8BA4-CC60162FC98B}"/>
              </a:ext>
            </a:extLst>
          </p:cNvPr>
          <p:cNvGrpSpPr/>
          <p:nvPr/>
        </p:nvGrpSpPr>
        <p:grpSpPr>
          <a:xfrm>
            <a:off x="5996610" y="108194"/>
            <a:ext cx="198782" cy="90672"/>
            <a:chOff x="5944727" y="767217"/>
            <a:chExt cx="302216" cy="13785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CACEEBE-3DB4-44EA-BE15-4B8B450512CA}"/>
                </a:ext>
              </a:extLst>
            </p:cNvPr>
            <p:cNvCxnSpPr/>
            <p:nvPr/>
          </p:nvCxnSpPr>
          <p:spPr>
            <a:xfrm>
              <a:off x="5944727" y="767217"/>
              <a:ext cx="3022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09E4309-F806-45AD-AE6D-8005E86F69F7}"/>
                </a:ext>
              </a:extLst>
            </p:cNvPr>
            <p:cNvCxnSpPr/>
            <p:nvPr/>
          </p:nvCxnSpPr>
          <p:spPr>
            <a:xfrm>
              <a:off x="5944727" y="836144"/>
              <a:ext cx="3022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9353CA-05CF-436A-B6E4-993FB497AD75}"/>
                </a:ext>
              </a:extLst>
            </p:cNvPr>
            <p:cNvCxnSpPr/>
            <p:nvPr/>
          </p:nvCxnSpPr>
          <p:spPr>
            <a:xfrm>
              <a:off x="5944727" y="905070"/>
              <a:ext cx="3022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6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D2B4B383-954A-4396-BCC4-F99355C253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4F5B84-112D-4905-8F48-5A2902A2F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173944B-4DA3-4FC8-BC11-2DFEA97E59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6D53592-28B7-468C-B79C-40CDFAB5E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DD65862-3D84-497F-8501-F1C3AF2D1117}"/>
              </a:ext>
            </a:extLst>
          </p:cNvPr>
          <p:cNvGrpSpPr/>
          <p:nvPr/>
        </p:nvGrpSpPr>
        <p:grpSpPr>
          <a:xfrm>
            <a:off x="5996610" y="108194"/>
            <a:ext cx="198782" cy="90672"/>
            <a:chOff x="5944727" y="767217"/>
            <a:chExt cx="302216" cy="13785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4A67F4F-26E1-46A3-8354-455CD94D9759}"/>
                </a:ext>
              </a:extLst>
            </p:cNvPr>
            <p:cNvCxnSpPr/>
            <p:nvPr/>
          </p:nvCxnSpPr>
          <p:spPr>
            <a:xfrm>
              <a:off x="5944727" y="767217"/>
              <a:ext cx="3022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D24BFF2-7707-4ECA-9CD2-080207D254DF}"/>
                </a:ext>
              </a:extLst>
            </p:cNvPr>
            <p:cNvCxnSpPr/>
            <p:nvPr/>
          </p:nvCxnSpPr>
          <p:spPr>
            <a:xfrm>
              <a:off x="5944727" y="836144"/>
              <a:ext cx="3022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53EFB7C-C81D-4B6F-9129-F1260910F5B6}"/>
                </a:ext>
              </a:extLst>
            </p:cNvPr>
            <p:cNvCxnSpPr/>
            <p:nvPr/>
          </p:nvCxnSpPr>
          <p:spPr>
            <a:xfrm>
              <a:off x="5944727" y="905070"/>
              <a:ext cx="3022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DC87BC-C695-4AC1-9879-1263F387D4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583F76-F475-4C99-93FB-173F036000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A66ABC-F322-42ED-9BE0-CBBA25640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12" name="Espace réservé pour une image  11" descr="Une image contenant extérieur, neige, photo, couvert&#10;&#10;Description générée automatiquement">
            <a:extLst>
              <a:ext uri="{FF2B5EF4-FFF2-40B4-BE49-F238E27FC236}">
                <a16:creationId xmlns:a16="http://schemas.microsoft.com/office/drawing/2014/main" id="{A4428791-47A1-4BE9-A418-128039570B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28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4536C9-9E9E-4B55-8A95-1745F251E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CA824-096A-4FDA-9C83-398EE07AC1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B6EFD9-AF8B-457F-9CE4-AB14C76D8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huius</a:t>
            </a:r>
            <a:r>
              <a:rPr lang="fr-FR" dirty="0"/>
              <a:t> </a:t>
            </a:r>
            <a:r>
              <a:rPr lang="fr-FR" dirty="0" err="1"/>
              <a:t>modi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</a:t>
            </a:r>
            <a:r>
              <a:rPr lang="fr-FR" dirty="0" err="1"/>
              <a:t>innumerabilia</a:t>
            </a:r>
            <a:r>
              <a:rPr lang="fr-FR" dirty="0"/>
              <a:t> </a:t>
            </a:r>
            <a:r>
              <a:rPr lang="fr-FR" dirty="0" err="1"/>
              <a:t>ultrix</a:t>
            </a:r>
            <a:r>
              <a:rPr lang="fr-FR" dirty="0"/>
              <a:t> </a:t>
            </a:r>
            <a:r>
              <a:rPr lang="fr-FR" dirty="0" err="1"/>
              <a:t>facinorum</a:t>
            </a:r>
            <a:r>
              <a:rPr lang="fr-FR" dirty="0"/>
              <a:t> </a:t>
            </a:r>
            <a:r>
              <a:rPr lang="fr-FR" dirty="0" err="1"/>
              <a:t>impiorum</a:t>
            </a:r>
            <a:r>
              <a:rPr lang="fr-FR" dirty="0"/>
              <a:t> </a:t>
            </a:r>
            <a:r>
              <a:rPr lang="fr-FR" dirty="0" err="1"/>
              <a:t>bonorumque</a:t>
            </a:r>
            <a:r>
              <a:rPr lang="fr-FR" dirty="0"/>
              <a:t> </a:t>
            </a:r>
            <a:r>
              <a:rPr lang="fr-FR" dirty="0" err="1"/>
              <a:t>praemiatrix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operatur</a:t>
            </a:r>
            <a:r>
              <a:rPr lang="fr-FR" dirty="0"/>
              <a:t> </a:t>
            </a:r>
            <a:r>
              <a:rPr lang="fr-FR" dirty="0" err="1"/>
              <a:t>Adrastia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utinam</a:t>
            </a:r>
            <a:r>
              <a:rPr lang="fr-FR" dirty="0"/>
              <a:t> semper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vocabulo</a:t>
            </a:r>
            <a:r>
              <a:rPr lang="fr-FR" dirty="0"/>
              <a:t> </a:t>
            </a:r>
            <a:r>
              <a:rPr lang="fr-FR" dirty="0" err="1"/>
              <a:t>duplici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Nemesim</a:t>
            </a:r>
            <a:r>
              <a:rPr lang="fr-FR" dirty="0"/>
              <a:t> </a:t>
            </a:r>
            <a:r>
              <a:rPr lang="fr-FR" dirty="0" err="1"/>
              <a:t>appellamus</a:t>
            </a:r>
            <a:r>
              <a:rPr lang="fr-FR" dirty="0"/>
              <a:t>: </a:t>
            </a:r>
            <a:r>
              <a:rPr lang="fr-FR" dirty="0" err="1"/>
              <a:t>ius</a:t>
            </a:r>
            <a:r>
              <a:rPr lang="fr-FR" dirty="0"/>
              <a:t> </a:t>
            </a:r>
            <a:r>
              <a:rPr lang="fr-FR" dirty="0" err="1"/>
              <a:t>quoddam</a:t>
            </a:r>
            <a:r>
              <a:rPr lang="fr-FR" dirty="0"/>
              <a:t> sublime </a:t>
            </a:r>
            <a:r>
              <a:rPr lang="fr-FR" dirty="0" err="1"/>
              <a:t>numinis</a:t>
            </a:r>
            <a:r>
              <a:rPr lang="fr-FR" dirty="0"/>
              <a:t> </a:t>
            </a:r>
            <a:r>
              <a:rPr lang="fr-FR" dirty="0" err="1"/>
              <a:t>efficacis</a:t>
            </a:r>
            <a:r>
              <a:rPr lang="fr-FR" dirty="0"/>
              <a:t>, </a:t>
            </a:r>
            <a:r>
              <a:rPr lang="fr-FR" dirty="0" err="1"/>
              <a:t>humanarum</a:t>
            </a:r>
            <a:r>
              <a:rPr lang="fr-FR" dirty="0"/>
              <a:t> </a:t>
            </a:r>
            <a:r>
              <a:rPr lang="fr-FR" dirty="0" err="1"/>
              <a:t>mentium</a:t>
            </a:r>
            <a:r>
              <a:rPr lang="fr-FR" dirty="0"/>
              <a:t> </a:t>
            </a:r>
            <a:r>
              <a:rPr lang="fr-FR" dirty="0" err="1"/>
              <a:t>opinione</a:t>
            </a:r>
            <a:r>
              <a:rPr lang="fr-FR" dirty="0"/>
              <a:t> </a:t>
            </a:r>
            <a:r>
              <a:rPr lang="fr-FR" dirty="0" err="1"/>
              <a:t>lunari</a:t>
            </a:r>
            <a:r>
              <a:rPr lang="fr-FR" dirty="0"/>
              <a:t> </a:t>
            </a:r>
            <a:r>
              <a:rPr lang="fr-FR" dirty="0" err="1"/>
              <a:t>circulo</a:t>
            </a:r>
            <a:r>
              <a:rPr lang="fr-FR" dirty="0"/>
              <a:t> </a:t>
            </a:r>
            <a:r>
              <a:rPr lang="fr-FR" dirty="0" err="1"/>
              <a:t>superpositum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ut </a:t>
            </a:r>
            <a:r>
              <a:rPr lang="fr-FR" dirty="0" err="1"/>
              <a:t>definiunt</a:t>
            </a:r>
            <a:r>
              <a:rPr lang="fr-FR" dirty="0"/>
              <a:t> alii, </a:t>
            </a:r>
            <a:r>
              <a:rPr lang="fr-FR" dirty="0" err="1"/>
              <a:t>substantialis</a:t>
            </a:r>
            <a:r>
              <a:rPr lang="fr-FR" dirty="0"/>
              <a:t> </a:t>
            </a:r>
            <a:r>
              <a:rPr lang="fr-FR" dirty="0" err="1"/>
              <a:t>tutela</a:t>
            </a:r>
            <a:r>
              <a:rPr lang="fr-FR" dirty="0"/>
              <a:t> </a:t>
            </a:r>
            <a:r>
              <a:rPr lang="fr-FR" dirty="0" err="1"/>
              <a:t>generali</a:t>
            </a:r>
            <a:r>
              <a:rPr lang="fr-FR" dirty="0"/>
              <a:t> </a:t>
            </a:r>
            <a:r>
              <a:rPr lang="fr-FR" dirty="0" err="1"/>
              <a:t>potentia</a:t>
            </a:r>
            <a:r>
              <a:rPr lang="fr-FR" dirty="0"/>
              <a:t> </a:t>
            </a:r>
            <a:r>
              <a:rPr lang="fr-FR" dirty="0" err="1"/>
              <a:t>partilibus</a:t>
            </a:r>
            <a:r>
              <a:rPr lang="fr-FR" dirty="0"/>
              <a:t> </a:t>
            </a:r>
            <a:r>
              <a:rPr lang="fr-FR" dirty="0" err="1"/>
              <a:t>praesidens</a:t>
            </a:r>
            <a:r>
              <a:rPr lang="fr-FR" dirty="0"/>
              <a:t> </a:t>
            </a:r>
            <a:r>
              <a:rPr lang="fr-FR" dirty="0" err="1"/>
              <a:t>fatis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theologi</a:t>
            </a:r>
            <a:r>
              <a:rPr lang="fr-FR" dirty="0"/>
              <a:t> </a:t>
            </a:r>
            <a:r>
              <a:rPr lang="fr-FR" dirty="0" err="1"/>
              <a:t>veteres</a:t>
            </a:r>
            <a:r>
              <a:rPr lang="fr-FR" dirty="0"/>
              <a:t> </a:t>
            </a:r>
            <a:r>
              <a:rPr lang="fr-FR" dirty="0" err="1"/>
              <a:t>fingentes</a:t>
            </a:r>
            <a:r>
              <a:rPr lang="fr-FR" dirty="0"/>
              <a:t> </a:t>
            </a:r>
            <a:r>
              <a:rPr lang="fr-FR" dirty="0" err="1"/>
              <a:t>Iustitiae</a:t>
            </a:r>
            <a:r>
              <a:rPr lang="fr-FR" dirty="0"/>
              <a:t> </a:t>
            </a:r>
            <a:r>
              <a:rPr lang="fr-FR" dirty="0" err="1"/>
              <a:t>filiam</a:t>
            </a:r>
            <a:r>
              <a:rPr lang="fr-FR" dirty="0"/>
              <a:t> ex </a:t>
            </a:r>
            <a:r>
              <a:rPr lang="fr-FR" dirty="0" err="1"/>
              <a:t>abdita</a:t>
            </a:r>
            <a:r>
              <a:rPr lang="fr-FR" dirty="0"/>
              <a:t> </a:t>
            </a:r>
            <a:r>
              <a:rPr lang="fr-FR" dirty="0" err="1"/>
              <a:t>quadam</a:t>
            </a:r>
            <a:r>
              <a:rPr lang="fr-FR" dirty="0"/>
              <a:t> </a:t>
            </a:r>
            <a:r>
              <a:rPr lang="fr-FR" dirty="0" err="1"/>
              <a:t>aeternitate</a:t>
            </a:r>
            <a:r>
              <a:rPr lang="fr-FR" dirty="0"/>
              <a:t> </a:t>
            </a:r>
            <a:r>
              <a:rPr lang="fr-FR" dirty="0" err="1"/>
              <a:t>tradunt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despectare</a:t>
            </a:r>
            <a:r>
              <a:rPr lang="fr-FR" dirty="0"/>
              <a:t> </a:t>
            </a:r>
            <a:r>
              <a:rPr lang="fr-FR" dirty="0" err="1"/>
              <a:t>terrena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Et </a:t>
            </a:r>
            <a:r>
              <a:rPr lang="fr-FR" dirty="0" err="1"/>
              <a:t>interdum</a:t>
            </a:r>
            <a:r>
              <a:rPr lang="fr-FR" dirty="0"/>
              <a:t> </a:t>
            </a:r>
            <a:r>
              <a:rPr lang="fr-FR" dirty="0" err="1"/>
              <a:t>acciderat</a:t>
            </a:r>
            <a:r>
              <a:rPr lang="fr-FR" dirty="0"/>
              <a:t>, ut </a:t>
            </a:r>
            <a:r>
              <a:rPr lang="fr-FR" dirty="0" err="1"/>
              <a:t>siquid</a:t>
            </a:r>
            <a:r>
              <a:rPr lang="fr-FR" dirty="0"/>
              <a:t> in </a:t>
            </a:r>
            <a:r>
              <a:rPr lang="fr-FR" dirty="0" err="1"/>
              <a:t>penetrali</a:t>
            </a:r>
            <a:r>
              <a:rPr lang="fr-FR" dirty="0"/>
              <a:t> </a:t>
            </a:r>
            <a:r>
              <a:rPr lang="fr-FR" dirty="0" err="1"/>
              <a:t>secreto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citerioris</a:t>
            </a:r>
            <a:r>
              <a:rPr lang="fr-FR" dirty="0"/>
              <a:t> vitae </a:t>
            </a:r>
            <a:r>
              <a:rPr lang="fr-FR" dirty="0" err="1"/>
              <a:t>ministro</a:t>
            </a:r>
            <a:r>
              <a:rPr lang="fr-FR" dirty="0"/>
              <a:t> </a:t>
            </a:r>
            <a:r>
              <a:rPr lang="fr-FR" dirty="0" err="1"/>
              <a:t>praesente</a:t>
            </a:r>
            <a:r>
              <a:rPr lang="fr-FR" dirty="0"/>
              <a:t> paterfamilias </a:t>
            </a:r>
            <a:r>
              <a:rPr lang="fr-FR" dirty="0" err="1"/>
              <a:t>uxori</a:t>
            </a:r>
            <a:r>
              <a:rPr lang="fr-FR" dirty="0"/>
              <a:t> </a:t>
            </a:r>
            <a:r>
              <a:rPr lang="fr-FR" dirty="0" err="1"/>
              <a:t>susurrasset</a:t>
            </a:r>
            <a:r>
              <a:rPr lang="fr-FR" dirty="0"/>
              <a:t> in </a:t>
            </a:r>
            <a:r>
              <a:rPr lang="fr-FR" dirty="0" err="1"/>
              <a:t>aurem</a:t>
            </a:r>
            <a:r>
              <a:rPr lang="fr-FR" dirty="0"/>
              <a:t>,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Amphiarao</a:t>
            </a:r>
            <a:r>
              <a:rPr lang="fr-FR" dirty="0"/>
              <a:t> </a:t>
            </a:r>
            <a:r>
              <a:rPr lang="fr-FR" dirty="0" err="1"/>
              <a:t>referente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Marcio, </a:t>
            </a:r>
            <a:r>
              <a:rPr lang="fr-FR" dirty="0" err="1"/>
              <a:t>quondam</a:t>
            </a:r>
            <a:r>
              <a:rPr lang="fr-FR" dirty="0"/>
              <a:t> </a:t>
            </a:r>
            <a:r>
              <a:rPr lang="fr-FR" dirty="0" err="1"/>
              <a:t>vatibus</a:t>
            </a:r>
            <a:r>
              <a:rPr lang="fr-FR" dirty="0"/>
              <a:t> </a:t>
            </a:r>
            <a:r>
              <a:rPr lang="fr-FR" dirty="0" err="1"/>
              <a:t>inclitis</a:t>
            </a:r>
            <a:r>
              <a:rPr lang="fr-FR" dirty="0"/>
              <a:t>, </a:t>
            </a:r>
            <a:r>
              <a:rPr lang="fr-FR" dirty="0" err="1"/>
              <a:t>postridie</a:t>
            </a:r>
            <a:r>
              <a:rPr lang="fr-FR" dirty="0"/>
              <a:t> </a:t>
            </a:r>
            <a:r>
              <a:rPr lang="fr-FR" dirty="0" err="1"/>
              <a:t>disceret</a:t>
            </a:r>
            <a:r>
              <a:rPr lang="fr-FR" dirty="0"/>
              <a:t> imperator. </a:t>
            </a:r>
            <a:r>
              <a:rPr lang="fr-FR" dirty="0" err="1"/>
              <a:t>ideoque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parietes</a:t>
            </a:r>
            <a:r>
              <a:rPr lang="fr-FR" dirty="0"/>
              <a:t> </a:t>
            </a:r>
            <a:r>
              <a:rPr lang="fr-FR" dirty="0" err="1"/>
              <a:t>arcanorum</a:t>
            </a:r>
            <a:r>
              <a:rPr lang="fr-FR" dirty="0"/>
              <a:t> soli </a:t>
            </a:r>
            <a:r>
              <a:rPr lang="fr-FR" dirty="0" err="1"/>
              <a:t>conscii</a:t>
            </a:r>
            <a:r>
              <a:rPr lang="fr-FR" dirty="0"/>
              <a:t> </a:t>
            </a:r>
            <a:r>
              <a:rPr lang="fr-FR" dirty="0" err="1"/>
              <a:t>timebantur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15" name="Espace réservé pour une image  14" descr="Une image contenant extérieur, neige, photo, couvert&#10;&#10;Description générée automatiquement">
            <a:extLst>
              <a:ext uri="{FF2B5EF4-FFF2-40B4-BE49-F238E27FC236}">
                <a16:creationId xmlns:a16="http://schemas.microsoft.com/office/drawing/2014/main" id="{7957EFE9-822C-4C03-9238-6ACE1385A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r="896"/>
          <a:stretch>
            <a:fillRect/>
          </a:stretch>
        </p:blipFill>
        <p:spPr/>
      </p:pic>
      <p:pic>
        <p:nvPicPr>
          <p:cNvPr id="13" name="Espace réservé pour une image  12" descr="Une image contenant extérieur, neige, photo, couvert&#10;&#10;Description générée automatiquement">
            <a:extLst>
              <a:ext uri="{FF2B5EF4-FFF2-40B4-BE49-F238E27FC236}">
                <a16:creationId xmlns:a16="http://schemas.microsoft.com/office/drawing/2014/main" id="{202544AA-54C8-4DDA-B5B5-131462D9DB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r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0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mScope Base">
  <a:themeElements>
    <a:clrScheme name="CommScope">
      <a:dk1>
        <a:srgbClr val="000000"/>
      </a:dk1>
      <a:lt1>
        <a:srgbClr val="FFFFFF"/>
      </a:lt1>
      <a:dk2>
        <a:srgbClr val="FF008F"/>
      </a:dk2>
      <a:lt2>
        <a:srgbClr val="E7E6E6"/>
      </a:lt2>
      <a:accent1>
        <a:srgbClr val="6A1499"/>
      </a:accent1>
      <a:accent2>
        <a:srgbClr val="0039C1"/>
      </a:accent2>
      <a:accent3>
        <a:srgbClr val="00ADEF"/>
      </a:accent3>
      <a:accent4>
        <a:srgbClr val="00B250"/>
      </a:accent4>
      <a:accent5>
        <a:srgbClr val="BDE12A"/>
      </a:accent5>
      <a:accent6>
        <a:srgbClr val="FF76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13AAED"/>
            </a:gs>
            <a:gs pos="100000">
              <a:srgbClr val="1181CA"/>
            </a:gs>
          </a:gsLst>
          <a:lin ang="0" scaled="1"/>
        </a:gradFill>
        <a:ln>
          <a:noFill/>
        </a:ln>
      </a:spPr>
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<a:prstTxWarp prst="textNoShape">
          <a:avLst/>
        </a:prstTxWarp>
        <a:noAutofit/>
      </a:bodyPr>
      <a:lstStyle>
        <a:defPPr marL="17463" marR="0" indent="0" algn="l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err="1" smtClean="0">
            <a:ln>
              <a:noFill/>
            </a:ln>
            <a:solidFill>
              <a:srgbClr val="FFFFFF"/>
            </a:solidFill>
            <a:effectLst/>
            <a:uLnTx/>
            <a:uFillTx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91440" tIns="91440" rIns="91440" bIns="91440" rtlCol="0" anchor="t" anchorCtr="0">
        <a:noAutofit/>
      </a:bodyPr>
      <a:lstStyle>
        <a:defPPr marL="17463" marR="0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Segoe UI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2CE15DB-9214-F94C-8CE7-6D5F1D28AE5A}" vid="{DA890D73-9B6E-B043-B56E-4904835A2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A1915E03C5C4D9053DD6C473B1308" ma:contentTypeVersion="0" ma:contentTypeDescription="Crée un document." ma:contentTypeScope="" ma:versionID="ae3f5d32d2288e33cb663f78f863d7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927f24bab2177e5ff47118105ad75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999A2-FF53-44EA-AB74-90D0B7996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12816-56E2-459B-8A9D-C4E5D6376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75FF5A-F46D-463A-9314-283E3EE2321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CommScopePresentationTemplate - Copie</Template>
  <TotalTime>81</TotalTime>
  <Words>1187</Words>
  <Application>Microsoft Macintosh PowerPoint</Application>
  <PresentationFormat>Grand écran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CommScope 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Moussin</dc:creator>
  <cp:lastModifiedBy>Alexa Wolff</cp:lastModifiedBy>
  <cp:revision>15</cp:revision>
  <dcterms:created xsi:type="dcterms:W3CDTF">2019-11-12T22:44:16Z</dcterms:created>
  <dcterms:modified xsi:type="dcterms:W3CDTF">2019-12-05T16:20:51Z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0x010100E1BA1915E03C5C4D9053DD6C473B1308</vt:lpwstr>
  </property>
  <property fmtid="{D5CDD505-2E9C-101B-9397-08002B2CF9AE}" pid="3" name="_dlc_DocIdItemGuid">
    <vt:lpwstr>cacdc7bd-d877-427b-85fa-2c2fc8dd62b6</vt:lpwstr>
  </property>
  <property fmtid="{D5CDD505-2E9C-101B-9397-08002B2CF9AE}" pid="4" name="OwlContentTargetOptionsFour">
    <vt:lpwstr/>
  </property>
  <property fmtid="{D5CDD505-2E9C-101B-9397-08002B2CF9AE}" pid="5" name="OwlLanguage">
    <vt:lpwstr>24;#English|31148347-f36f-41b1-b951-ca8e11773e28</vt:lpwstr>
  </property>
  <property fmtid="{D5CDD505-2E9C-101B-9397-08002B2CF9AE}" pid="6" name="OwlTags">
    <vt:lpwstr/>
  </property>
  <property fmtid="{D5CDD505-2E9C-101B-9397-08002B2CF9AE}" pid="7" name="OwlDocPortalCategory">
    <vt:lpwstr/>
  </property>
  <property fmtid="{D5CDD505-2E9C-101B-9397-08002B2CF9AE}" pid="8" name="OwlContentTargetOptionsTwo">
    <vt:lpwstr/>
  </property>
  <property fmtid="{D5CDD505-2E9C-101B-9397-08002B2CF9AE}" pid="9" name="OwlContentTargetOptionsThree">
    <vt:lpwstr/>
  </property>
  <property fmtid="{D5CDD505-2E9C-101B-9397-08002B2CF9AE}" pid="10" name="OwlDepartment">
    <vt:lpwstr>149;#Sales ＆ Marketing|015aaaf0-43dd-47ad-81a7-0f5a7ffbd0a2</vt:lpwstr>
  </property>
  <property fmtid="{D5CDD505-2E9C-101B-9397-08002B2CF9AE}" pid="11" name="OwlRegionCountry">
    <vt:lpwstr>122;#(All Regions)|1ec0c624-a634-4fc6-b575-6625ac5f6ac2</vt:lpwstr>
  </property>
  <property fmtid="{D5CDD505-2E9C-101B-9397-08002B2CF9AE}" pid="12" name="OwlContentTargetOptionsOne">
    <vt:lpwstr/>
  </property>
</Properties>
</file>